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256" r:id="rId2"/>
    <p:sldId id="257" r:id="rId3"/>
    <p:sldId id="258" r:id="rId4"/>
    <p:sldId id="259" r:id="rId5"/>
    <p:sldId id="260" r:id="rId6"/>
    <p:sldId id="263"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8" autoAdjust="0"/>
    <p:restoredTop sz="94660"/>
  </p:normalViewPr>
  <p:slideViewPr>
    <p:cSldViewPr>
      <p:cViewPr>
        <p:scale>
          <a:sx n="70" d="100"/>
          <a:sy n="70" d="100"/>
        </p:scale>
        <p:origin x="-156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57200"/>
          </a:xfrm>
          <a:prstGeom prst="rect">
            <a:avLst/>
          </a:prstGeom>
        </p:spPr>
        <p:txBody>
          <a:bodyPr vert="horz" lIns="91440" tIns="45720" rIns="91440" bIns="45720" rtlCol="0"/>
          <a:lstStyle>
            <a:lvl1pPr algn="r">
              <a:defRPr sz="1200"/>
            </a:lvl1pPr>
          </a:lstStyle>
          <a:p>
            <a:fld id="{D0914B84-AE9F-45DB-A33E-15679E98961D}" type="datetimeFigureOut">
              <a:rPr lang="en-US" smtClean="0"/>
              <a:pPr/>
              <a:t>9/10/2015</a:t>
            </a:fld>
            <a:endParaRPr lang="en-US"/>
          </a:p>
        </p:txBody>
      </p:sp>
      <p:sp>
        <p:nvSpPr>
          <p:cNvPr id="4" name="Footer Placeholder 3"/>
          <p:cNvSpPr>
            <a:spLocks noGrp="1"/>
          </p:cNvSpPr>
          <p:nvPr>
            <p:ph type="ftr" sz="quarter" idx="2"/>
          </p:nvPr>
        </p:nvSpPr>
        <p:spPr>
          <a:xfrm>
            <a:off x="1"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a:lvl1pPr>
          </a:lstStyle>
          <a:p>
            <a:fld id="{572C3FDF-D11B-4BFE-882B-D66F14B8AF4F}" type="slidenum">
              <a:rPr lang="en-US" smtClean="0"/>
              <a:pPr/>
              <a:t>‹#›</a:t>
            </a:fld>
            <a:endParaRPr lang="en-US"/>
          </a:p>
        </p:txBody>
      </p:sp>
    </p:spTree>
    <p:extLst>
      <p:ext uri="{BB962C8B-B14F-4D97-AF65-F5344CB8AC3E}">
        <p14:creationId xmlns:p14="http://schemas.microsoft.com/office/powerpoint/2010/main" val="4272732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4" y="1"/>
            <a:ext cx="2971800" cy="457200"/>
          </a:xfrm>
          <a:prstGeom prst="rect">
            <a:avLst/>
          </a:prstGeom>
        </p:spPr>
        <p:txBody>
          <a:bodyPr vert="horz" lIns="91440" tIns="45720" rIns="91440" bIns="45720" rtlCol="0"/>
          <a:lstStyle>
            <a:lvl1pPr algn="r">
              <a:defRPr sz="1200"/>
            </a:lvl1pPr>
          </a:lstStyle>
          <a:p>
            <a:fld id="{3039F17F-1EE7-4C10-BF57-DC841394CCD1}" type="datetimeFigureOut">
              <a:rPr lang="en-US" smtClean="0"/>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79B3AE6E-266E-4DC7-B2FE-C0389383FFB6}" type="slidenum">
              <a:rPr lang="en-US" smtClean="0"/>
              <a:pPr/>
              <a:t>‹#›</a:t>
            </a:fld>
            <a:endParaRPr lang="en-US"/>
          </a:p>
        </p:txBody>
      </p:sp>
    </p:spTree>
    <p:extLst>
      <p:ext uri="{BB962C8B-B14F-4D97-AF65-F5344CB8AC3E}">
        <p14:creationId xmlns:p14="http://schemas.microsoft.com/office/powerpoint/2010/main" val="3677413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7C59046-D076-4842-8229-EA00442DB08D}" type="datetimeFigureOut">
              <a:rPr lang="en-US" smtClean="0"/>
              <a:pPr/>
              <a:t>9/10/2015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CA5FCB0-12D3-41DB-8F11-46F5B5C3058F}"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59046-D076-4842-8229-EA00442DB08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59046-D076-4842-8229-EA00442DB08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D6D2B6-41DD-4499-B97C-8E22A99663C5}" type="datetime1">
              <a:rPr lang="en-US"/>
              <a:pPr>
                <a:defRPr/>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AF5ABD-59CE-4C8B-9996-8501E9BDDE4E}" type="slidenum">
              <a:rPr lang="en-US"/>
              <a:pPr>
                <a:defRPr/>
              </a:pPr>
              <a:t>‹#›</a:t>
            </a:fld>
            <a:endParaRPr lang="en-US"/>
          </a:p>
        </p:txBody>
      </p:sp>
    </p:spTree>
    <p:extLst>
      <p:ext uri="{BB962C8B-B14F-4D97-AF65-F5344CB8AC3E}">
        <p14:creationId xmlns:p14="http://schemas.microsoft.com/office/powerpoint/2010/main" val="44697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59046-D076-4842-8229-EA00442DB08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59046-D076-4842-8229-EA00442DB08D}" type="datetimeFigureOut">
              <a:rPr lang="en-US" smtClean="0"/>
              <a:pPr/>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7C59046-D076-4842-8229-EA00442DB08D}" type="datetimeFigureOut">
              <a:rPr lang="en-US" smtClean="0"/>
              <a:pPr/>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5FCB0-12D3-41DB-8F11-46F5B5C3058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C59046-D076-4842-8229-EA00442DB08D}" type="datetimeFigureOut">
              <a:rPr lang="en-US" smtClean="0"/>
              <a:pPr/>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59046-D076-4842-8229-EA00442DB08D}" type="datetimeFigureOut">
              <a:rPr lang="en-US" smtClean="0"/>
              <a:pPr/>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59046-D076-4842-8229-EA00442DB08D}" type="datetimeFigureOut">
              <a:rPr lang="en-US" smtClean="0"/>
              <a:pPr/>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C59046-D076-4842-8229-EA00442DB08D}" type="datetimeFigureOut">
              <a:rPr lang="en-US" smtClean="0"/>
              <a:pPr/>
              <a:t>9/10/2015</a:t>
            </a:fld>
            <a:endParaRPr lang="en-US"/>
          </a:p>
        </p:txBody>
      </p:sp>
      <p:sp>
        <p:nvSpPr>
          <p:cNvPr id="7" name="Slide Number Placeholder 6"/>
          <p:cNvSpPr>
            <a:spLocks noGrp="1"/>
          </p:cNvSpPr>
          <p:nvPr>
            <p:ph type="sldNum" sz="quarter" idx="12"/>
          </p:nvPr>
        </p:nvSpPr>
        <p:spPr/>
        <p:txBody>
          <a:bodyPr/>
          <a:lstStyle/>
          <a:p>
            <a:fld id="{BCA5FCB0-12D3-41DB-8F11-46F5B5C3058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59046-D076-4842-8229-EA00442DB08D}" type="datetimeFigureOut">
              <a:rPr lang="en-US" smtClean="0"/>
              <a:pPr/>
              <a:t>9/10/2015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CA5FCB0-12D3-41DB-8F11-46F5B5C305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7C59046-D076-4842-8229-EA00442DB08D}" type="datetimeFigureOut">
              <a:rPr lang="en-US" smtClean="0"/>
              <a:pPr/>
              <a:t>9/10/2015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CA5FCB0-12D3-41DB-8F11-46F5B5C305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708476"/>
            <a:ext cx="3657599" cy="1702160"/>
          </a:xfrm>
        </p:spPr>
        <p:txBody>
          <a:bodyPr>
            <a:noAutofit/>
          </a:bodyPr>
          <a:lstStyle/>
          <a:p>
            <a:r>
              <a:rPr lang="en-US" sz="5400" b="1" dirty="0" smtClean="0"/>
              <a:t>Lab Safety</a:t>
            </a:r>
            <a:endParaRPr lang="en-US" sz="5400" b="1" dirty="0"/>
          </a:p>
        </p:txBody>
      </p:sp>
      <p:sp>
        <p:nvSpPr>
          <p:cNvPr id="3" name="Subtitle 2"/>
          <p:cNvSpPr>
            <a:spLocks noGrp="1"/>
          </p:cNvSpPr>
          <p:nvPr>
            <p:ph type="subTitle" idx="1"/>
          </p:nvPr>
        </p:nvSpPr>
        <p:spPr>
          <a:xfrm>
            <a:off x="4572000" y="4421081"/>
            <a:ext cx="3657599" cy="1217720"/>
          </a:xfrm>
        </p:spPr>
        <p:txBody>
          <a:bodyPr>
            <a:normAutofit/>
          </a:bodyPr>
          <a:lstStyle/>
          <a:p>
            <a:r>
              <a:rPr lang="en-US" sz="2400" b="1" dirty="0" smtClean="0"/>
              <a:t>Mr. Wedgwood’s Class</a:t>
            </a:r>
            <a:endParaRPr lang="en-US" sz="2400" b="1" dirty="0"/>
          </a:p>
        </p:txBody>
      </p:sp>
    </p:spTree>
    <p:extLst>
      <p:ext uri="{BB962C8B-B14F-4D97-AF65-F5344CB8AC3E}">
        <p14:creationId xmlns:p14="http://schemas.microsoft.com/office/powerpoint/2010/main" val="2578570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262310" cy="1143000"/>
          </a:xfrm>
        </p:spPr>
        <p:txBody>
          <a:bodyPr>
            <a:normAutofit fontScale="90000"/>
          </a:bodyPr>
          <a:lstStyle/>
          <a:p>
            <a:r>
              <a:rPr lang="en-US" sz="4400" dirty="0" smtClean="0"/>
              <a:t>Overview of Safety Contract</a:t>
            </a:r>
            <a:endParaRPr lang="en-US" sz="4400" dirty="0"/>
          </a:p>
        </p:txBody>
      </p:sp>
      <p:sp>
        <p:nvSpPr>
          <p:cNvPr id="3" name="Content Placeholder 2"/>
          <p:cNvSpPr>
            <a:spLocks noGrp="1"/>
          </p:cNvSpPr>
          <p:nvPr>
            <p:ph idx="1"/>
          </p:nvPr>
        </p:nvSpPr>
        <p:spPr>
          <a:xfrm>
            <a:off x="1043492" y="2323652"/>
            <a:ext cx="7414708" cy="4077148"/>
          </a:xfrm>
        </p:spPr>
        <p:txBody>
          <a:bodyPr>
            <a:noAutofit/>
          </a:bodyPr>
          <a:lstStyle/>
          <a:p>
            <a:r>
              <a:rPr lang="en-US" sz="2800" dirty="0" smtClean="0"/>
              <a:t>General Rules</a:t>
            </a:r>
          </a:p>
          <a:p>
            <a:r>
              <a:rPr lang="en-US" sz="2800" dirty="0" smtClean="0"/>
              <a:t>Clothing</a:t>
            </a:r>
          </a:p>
          <a:p>
            <a:r>
              <a:rPr lang="en-US" sz="2800" dirty="0" smtClean="0"/>
              <a:t>Accidents and Injuries</a:t>
            </a:r>
          </a:p>
          <a:p>
            <a:r>
              <a:rPr lang="en-US" sz="2800" dirty="0" smtClean="0"/>
              <a:t>Handling Chemicals</a:t>
            </a:r>
          </a:p>
          <a:p>
            <a:r>
              <a:rPr lang="en-US" sz="2800" dirty="0" smtClean="0"/>
              <a:t>Handling Glassware and Equipment</a:t>
            </a:r>
          </a:p>
          <a:p>
            <a:r>
              <a:rPr lang="en-US" sz="2800" dirty="0" smtClean="0"/>
              <a:t>Heating Substances</a:t>
            </a:r>
          </a:p>
        </p:txBody>
      </p:sp>
    </p:spTree>
    <p:extLst>
      <p:ext uri="{BB962C8B-B14F-4D97-AF65-F5344CB8AC3E}">
        <p14:creationId xmlns:p14="http://schemas.microsoft.com/office/powerpoint/2010/main" val="384773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33710" cy="1143000"/>
          </a:xfrm>
        </p:spPr>
        <p:txBody>
          <a:bodyPr>
            <a:normAutofit/>
          </a:bodyPr>
          <a:lstStyle/>
          <a:p>
            <a:r>
              <a:rPr lang="en-US" sz="4400" dirty="0" smtClean="0"/>
              <a:t>Purpose</a:t>
            </a:r>
            <a:endParaRPr lang="en-US" sz="4400" dirty="0"/>
          </a:p>
        </p:txBody>
      </p:sp>
      <p:sp>
        <p:nvSpPr>
          <p:cNvPr id="3" name="Content Placeholder 2"/>
          <p:cNvSpPr>
            <a:spLocks noGrp="1"/>
          </p:cNvSpPr>
          <p:nvPr>
            <p:ph idx="1"/>
          </p:nvPr>
        </p:nvSpPr>
        <p:spPr>
          <a:xfrm>
            <a:off x="1043492" y="2323652"/>
            <a:ext cx="6777317" cy="4000948"/>
          </a:xfrm>
        </p:spPr>
        <p:txBody>
          <a:bodyPr>
            <a:noAutofit/>
          </a:bodyPr>
          <a:lstStyle/>
          <a:p>
            <a:r>
              <a:rPr lang="en-US" sz="2800" dirty="0" smtClean="0"/>
              <a:t>Safety </a:t>
            </a:r>
            <a:r>
              <a:rPr lang="en-US" sz="2800" dirty="0"/>
              <a:t>is something to take very seriously in a science classroom. We have the opportunity as scientists to experience our subject matter in hands on way in the laboratory, but to do so we have to take several safety precautions and follow certain procedures to prevent injury.</a:t>
            </a:r>
          </a:p>
        </p:txBody>
      </p:sp>
    </p:spTree>
    <p:extLst>
      <p:ext uri="{BB962C8B-B14F-4D97-AF65-F5344CB8AC3E}">
        <p14:creationId xmlns:p14="http://schemas.microsoft.com/office/powerpoint/2010/main" val="4145730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General Rules &amp; Guidelines</a:t>
            </a:r>
            <a:endParaRPr lang="en-US" sz="4400" dirty="0"/>
          </a:p>
        </p:txBody>
      </p:sp>
      <p:sp>
        <p:nvSpPr>
          <p:cNvPr id="3" name="Content Placeholder 2"/>
          <p:cNvSpPr>
            <a:spLocks noGrp="1"/>
          </p:cNvSpPr>
          <p:nvPr>
            <p:ph idx="1"/>
          </p:nvPr>
        </p:nvSpPr>
        <p:spPr/>
        <p:txBody>
          <a:bodyPr>
            <a:normAutofit/>
          </a:bodyPr>
          <a:lstStyle/>
          <a:p>
            <a:r>
              <a:rPr lang="en-US" sz="2800" dirty="0" smtClean="0"/>
              <a:t>Use common sense</a:t>
            </a:r>
          </a:p>
          <a:p>
            <a:r>
              <a:rPr lang="en-US" sz="2800" dirty="0" smtClean="0"/>
              <a:t>Follow safety protocols</a:t>
            </a:r>
          </a:p>
          <a:p>
            <a:r>
              <a:rPr lang="en-US" sz="2800" dirty="0" smtClean="0"/>
              <a:t>If you have a question, ask it</a:t>
            </a:r>
            <a:endParaRPr lang="en-US" sz="2800" dirty="0"/>
          </a:p>
        </p:txBody>
      </p:sp>
    </p:spTree>
    <p:extLst>
      <p:ext uri="{BB962C8B-B14F-4D97-AF65-F5344CB8AC3E}">
        <p14:creationId xmlns:p14="http://schemas.microsoft.com/office/powerpoint/2010/main" val="926765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“Point of Procedure”</a:t>
            </a:r>
            <a:endParaRPr lang="en-US" sz="4400" dirty="0"/>
          </a:p>
        </p:txBody>
      </p:sp>
      <p:sp>
        <p:nvSpPr>
          <p:cNvPr id="3" name="Content Placeholder 2"/>
          <p:cNvSpPr>
            <a:spLocks noGrp="1"/>
          </p:cNvSpPr>
          <p:nvPr>
            <p:ph idx="1"/>
          </p:nvPr>
        </p:nvSpPr>
        <p:spPr/>
        <p:txBody>
          <a:bodyPr>
            <a:normAutofit/>
          </a:bodyPr>
          <a:lstStyle/>
          <a:p>
            <a:r>
              <a:rPr lang="en-US" sz="2800" dirty="0" smtClean="0"/>
              <a:t>Pause what you are doing</a:t>
            </a:r>
          </a:p>
          <a:p>
            <a:r>
              <a:rPr lang="en-US" sz="2800" dirty="0" smtClean="0"/>
              <a:t>Look at the teacher</a:t>
            </a:r>
          </a:p>
          <a:p>
            <a:r>
              <a:rPr lang="en-US" sz="2800" dirty="0" smtClean="0"/>
              <a:t>Wait for instruction(s)</a:t>
            </a:r>
            <a:endParaRPr lang="en-US" sz="2800" dirty="0"/>
          </a:p>
        </p:txBody>
      </p:sp>
    </p:spTree>
    <p:extLst>
      <p:ext uri="{BB962C8B-B14F-4D97-AF65-F5344CB8AC3E}">
        <p14:creationId xmlns:p14="http://schemas.microsoft.com/office/powerpoint/2010/main" val="3167004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0" y="2657434"/>
            <a:ext cx="3657599" cy="1463153"/>
          </a:xfrm>
        </p:spPr>
        <p:txBody>
          <a:bodyPr>
            <a:noAutofit/>
          </a:bodyPr>
          <a:lstStyle/>
          <a:p>
            <a:r>
              <a:rPr lang="en-US" sz="4800" dirty="0" smtClean="0"/>
              <a:t>Lab Partner</a:t>
            </a:r>
            <a:endParaRPr lang="en-US" sz="4800" dirty="0"/>
          </a:p>
        </p:txBody>
      </p:sp>
      <p:sp>
        <p:nvSpPr>
          <p:cNvPr id="8" name="Text Placeholder 7"/>
          <p:cNvSpPr>
            <a:spLocks noGrp="1"/>
          </p:cNvSpPr>
          <p:nvPr>
            <p:ph type="body" sz="half" idx="2"/>
          </p:nvPr>
        </p:nvSpPr>
        <p:spPr/>
        <p:txBody>
          <a:bodyPr/>
          <a:lstStyle/>
          <a:p>
            <a:endParaRPr lang="en-US" dirty="0"/>
          </a:p>
        </p:txBody>
      </p:sp>
      <p:pic>
        <p:nvPicPr>
          <p:cNvPr id="1027" name="Picture 3" descr="C:\Users\kwedgwoo\AppData\Local\Microsoft\Windows\Temporary Internet Files\Content.IE5\EX65W7VR\scientist-8098-medium[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713" y="1447800"/>
            <a:ext cx="3461657"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642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85800"/>
            <a:ext cx="8229600" cy="1143000"/>
          </a:xfrm>
        </p:spPr>
        <p:txBody>
          <a:bodyPr/>
          <a:lstStyle/>
          <a:p>
            <a:r>
              <a:rPr lang="en-US" sz="5400" dirty="0" smtClean="0"/>
              <a:t>YouTube Video</a:t>
            </a:r>
          </a:p>
        </p:txBody>
      </p:sp>
      <p:pic>
        <p:nvPicPr>
          <p:cNvPr id="5123" name="Content Placeholder 6" descr="camera-film-icon-youtube.jpg"/>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2862263" y="2286000"/>
            <a:ext cx="3419475" cy="2735263"/>
          </a:xfrm>
        </p:spPr>
      </p:pic>
    </p:spTree>
    <p:extLst>
      <p:ext uri="{BB962C8B-B14F-4D97-AF65-F5344CB8AC3E}">
        <p14:creationId xmlns:p14="http://schemas.microsoft.com/office/powerpoint/2010/main" val="3452365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0" y="2660904"/>
            <a:ext cx="3643952" cy="1463040"/>
          </a:xfrm>
        </p:spPr>
        <p:txBody>
          <a:bodyPr>
            <a:noAutofit/>
          </a:bodyPr>
          <a:lstStyle/>
          <a:p>
            <a:r>
              <a:rPr lang="en-US" sz="7200" dirty="0" smtClean="0"/>
              <a:t>REVIEW</a:t>
            </a:r>
            <a:endParaRPr lang="en-US" sz="7200" dirty="0"/>
          </a:p>
        </p:txBody>
      </p:sp>
      <p:sp>
        <p:nvSpPr>
          <p:cNvPr id="5" name="Picture Placeholder 4"/>
          <p:cNvSpPr>
            <a:spLocks noGrp="1"/>
          </p:cNvSpPr>
          <p:nvPr>
            <p:ph type="pic" idx="1"/>
          </p:nvPr>
        </p:nvSpPr>
        <p:spPr/>
      </p:sp>
    </p:spTree>
    <p:extLst>
      <p:ext uri="{BB962C8B-B14F-4D97-AF65-F5344CB8AC3E}">
        <p14:creationId xmlns:p14="http://schemas.microsoft.com/office/powerpoint/2010/main" val="3035644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1185</TotalTime>
  <Words>116</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Lab Safety</vt:lpstr>
      <vt:lpstr>Overview of Safety Contract</vt:lpstr>
      <vt:lpstr>Purpose</vt:lpstr>
      <vt:lpstr>General Rules &amp; Guidelines</vt:lpstr>
      <vt:lpstr>“Point of Procedure”</vt:lpstr>
      <vt:lpstr>Lab Partner</vt:lpstr>
      <vt:lpstr>YouTube Video</vt:lpstr>
      <vt:lpstr>REVIEW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Ecology?</dc:title>
  <dc:creator>Kenneth Wedgwood</dc:creator>
  <cp:lastModifiedBy>Windows User</cp:lastModifiedBy>
  <cp:revision>60</cp:revision>
  <cp:lastPrinted>2012-12-11T05:02:15Z</cp:lastPrinted>
  <dcterms:created xsi:type="dcterms:W3CDTF">2012-12-09T18:37:23Z</dcterms:created>
  <dcterms:modified xsi:type="dcterms:W3CDTF">2015-09-10T17:02:43Z</dcterms:modified>
</cp:coreProperties>
</file>